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2" r:id="rId5"/>
    <p:sldId id="292" r:id="rId6"/>
    <p:sldId id="293" r:id="rId7"/>
    <p:sldId id="283" r:id="rId8"/>
    <p:sldId id="291" r:id="rId9"/>
    <p:sldId id="284" r:id="rId10"/>
    <p:sldId id="294" r:id="rId11"/>
    <p:sldId id="295" r:id="rId12"/>
    <p:sldId id="285" r:id="rId13"/>
    <p:sldId id="296" r:id="rId14"/>
    <p:sldId id="256" r:id="rId15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282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ru-RU" sz="1862" b="0" i="1" u="none" strike="noStrike" kern="1200" spc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800" b="0" i="1" baseline="0" noProof="1">
                <a:effectLst/>
              </a:rPr>
              <a:t>Валовой доход</a:t>
            </a:r>
            <a:endParaRPr lang="ru-RU" noProof="1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ru-RU" sz="1862" b="0" i="1" u="none" strike="noStrike" kern="1200" spc="0" baseline="0" noProof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24F-45F9-B015-034F7280722D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24F-45F9-B015-034F7280722D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24F-45F9-B015-034F7280722D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24F-45F9-B015-034F7280722D}"/>
              </c:ext>
            </c:extLst>
          </c:dPt>
          <c:cat>
            <c:strRef>
              <c:f>Sheet1!$A$2:$A$6</c:f>
              <c:strCache>
                <c:ptCount val="5"/>
                <c:pt idx="0">
                  <c:v>20ГГ</c:v>
                </c:pt>
                <c:pt idx="1">
                  <c:v>20ГГ</c:v>
                </c:pt>
                <c:pt idx="2">
                  <c:v>20ГГ</c:v>
                </c:pt>
                <c:pt idx="3">
                  <c:v>20ГГ</c:v>
                </c:pt>
                <c:pt idx="4">
                  <c:v>20ГГ</c:v>
                </c:pt>
              </c:strCache>
            </c:strRef>
          </c:cat>
          <c:val>
            <c:numRef>
              <c:f>Sheet1!$B$2:$B$6</c:f>
              <c:numCache>
                <c:formatCode>#,##0\ "₽"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24F-45F9-B015-034F728072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\ &quot;₽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ru-RU" sz="1862" b="0" i="1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noProof="0" dirty="0"/>
              <a:t>Продажи компании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ru-RU" sz="1862" b="0" i="1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ru-RU" sz="1197" b="0" i="1" u="none" strike="noStrike" kern="1200" baseline="0" noProof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20ГГ</c:v>
                </c:pt>
                <c:pt idx="1">
                  <c:v>20ГГ</c:v>
                </c:pt>
                <c:pt idx="2">
                  <c:v>20ГГ</c:v>
                </c:pt>
                <c:pt idx="3">
                  <c:v>20ГГ</c:v>
                </c:pt>
                <c:pt idx="4">
                  <c:v>20ГГ</c:v>
                </c:pt>
              </c:strCache>
            </c:strRef>
          </c:cat>
          <c:val>
            <c:numRef>
              <c:f>Sheet1!$B$2:$B$6</c:f>
              <c:numCache>
                <c:formatCode>#,##0\ "₽"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i="1"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F86E15D-1320-43B8-B389-6D2F0C12B257}" type="datetime1">
              <a:rPr lang="ru-RU" smtClean="0"/>
              <a:t>06.10.2022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svg>
</file>

<file path=ppt/media/image2.png>
</file>

<file path=ppt/media/image3.jpg>
</file>

<file path=ppt/media/image4.jp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C6A6A8B-E53C-4123-A383-AD7B4BB91AC3}" type="datetime1">
              <a:rPr lang="ru-RU" noProof="0" smtClean="0"/>
              <a:t>06.10.2022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949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1432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8716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5884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163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6270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5137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8530193B-564F-4854-8A52-728F3FB19C8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0673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0945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9664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 с малым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 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1" name="Текст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 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3" name="Текст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7" name="Текст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 rtl="0">
              <a:defRPr sz="5400" cap="none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8" name="Объект 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8" name="Текст 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9" name="Объект 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0" name="Объект 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8" name="Заголовок 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9" name="Текст 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Объект 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8" name="Заголовок 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9" name="Текст 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Рисунок 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с большим изображением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я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я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Рисунок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 с под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Сравнение слева — заполнитель 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 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2" name="Сравнение слева — заполнитель 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8" name="Текст 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Введите подпись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лайд с благодарственным текст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Спасибо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Текст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Номер телефона</a:t>
            </a:r>
          </a:p>
        </p:txBody>
      </p:sp>
      <p:sp>
        <p:nvSpPr>
          <p:cNvPr id="13" name="Текст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Электронная почта или контакт в социальной сети</a:t>
            </a:r>
          </a:p>
        </p:txBody>
      </p:sp>
      <p:sp>
        <p:nvSpPr>
          <p:cNvPr id="14" name="Текст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Веб-сайт компании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подзаголовок и содержимо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адпись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ru-RU" sz="1600" b="1" spc="-100" noProof="0">
                <a:solidFill>
                  <a:schemeClr val="tx1"/>
                </a:solidFill>
                <a:latin typeface="Corbel" panose="020B0503020204020204" pitchFamily="34" charset="0"/>
              </a:rPr>
              <a:t>БАНК</a:t>
            </a:r>
            <a:r>
              <a:rPr lang="ru-RU" sz="1600" b="1" spc="-100" noProof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 WOODGROVE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office.com/ru-ru/article/%d0%a0%d0%b5%d0%b4%d0%b0%d0%ba%d1%82%d0%b8%d1%80%d0%be%d0%b2%d0%b0%d0%bd%d0%b8%d0%b5-%d0%bf%d1%80%d0%b5%d0%b7%d0%b5%d0%bd%d1%82%d0%b0%d1%86%d0%b8%d0%b8-ff353d37-742a-4aa8-8bdd-6b1f488127a2?ui=ru-RU&amp;rs=ru-RU&amp;ad=RU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Разрезанное напополам бревно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16" name="Надпись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3941638"/>
            <a:ext cx="1879577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ru-RU" sz="1600" b="1" spc="-10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БАНК</a:t>
            </a:r>
            <a:br>
              <a:rPr lang="ru-RU" sz="1600" b="1" spc="-100">
                <a:solidFill>
                  <a:schemeClr val="accent1"/>
                </a:solidFill>
                <a:latin typeface="Corbel" panose="020B0503020204020204" pitchFamily="34" charset="0"/>
              </a:rPr>
            </a:br>
            <a:r>
              <a:rPr lang="ru-RU" sz="1600" b="1" spc="-100">
                <a:solidFill>
                  <a:schemeClr val="tx1"/>
                </a:solidFill>
                <a:latin typeface="Corbel" panose="020B0503020204020204" pitchFamily="34" charset="0"/>
              </a:rPr>
              <a:t>WOODGROVE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990" y="4265911"/>
            <a:ext cx="6798250" cy="1674470"/>
          </a:xfrm>
        </p:spPr>
        <p:txBody>
          <a:bodyPr rtlCol="0"/>
          <a:lstStyle/>
          <a:p>
            <a:pPr rtl="0"/>
            <a:r>
              <a:rPr lang="ru-RU" sz="4800" dirty="0"/>
              <a:t>Титульный слайд презентации</a:t>
            </a: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-RU"/>
              <a:t>Lorem ipsum dolor sit amet, consectetur adipiscing elit.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-RU"/>
              <a:t>СПАСИБО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ru-RU"/>
              <a:t>Надежда Колесникова</a:t>
            </a:r>
          </a:p>
        </p:txBody>
      </p:sp>
      <p:pic>
        <p:nvPicPr>
          <p:cNvPr id="10" name="Графический объект 9" descr="Смартфон" title="Значок — номер телефона докладчика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Текст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ru-RU"/>
              <a:t>+7 (123) 987-65-54</a:t>
            </a:r>
          </a:p>
        </p:txBody>
      </p:sp>
      <p:pic>
        <p:nvPicPr>
          <p:cNvPr id="9" name="Графический объект 8" descr="Конверт" title="Значок — адрес электронной почты докладчика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ru-RU"/>
              <a:t>olga@woodgrovebank.com</a:t>
            </a:r>
          </a:p>
        </p:txBody>
      </p:sp>
      <p:pic>
        <p:nvPicPr>
          <p:cNvPr id="11" name="Рисунок 10" descr="Ссылка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Текст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ru-RU"/>
              <a:t>www.woodgrovebank.com</a:t>
            </a:r>
          </a:p>
        </p:txBody>
      </p:sp>
      <p:sp>
        <p:nvSpPr>
          <p:cNvPr id="22" name="Надпись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ru-RU" sz="1600" b="1" spc="-100">
                <a:solidFill>
                  <a:schemeClr val="tx1"/>
                </a:solidFill>
                <a:latin typeface="Corbel" panose="020B0503020204020204" pitchFamily="34" charset="0"/>
              </a:rPr>
              <a:t>БАНК</a:t>
            </a:r>
            <a:r>
              <a:rPr lang="ru-RU" sz="1600" b="1" spc="-10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 WOODGROVE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Настройте этот шаблон</a:t>
            </a:r>
          </a:p>
        </p:txBody>
      </p:sp>
      <p:sp>
        <p:nvSpPr>
          <p:cNvPr id="8" name="Надпись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490538" y="2148010"/>
            <a:ext cx="90963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ru-RU" sz="6000" u="sng">
                <a:solidFill>
                  <a:srgbClr val="0070C0"/>
                </a:solidFill>
              </a:rPr>
              <a:t>Инструкции по редактированию шаблона и обратная связь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AAFBD6A-CACA-4C51-A7BE-2C945E32083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990" y="4265910"/>
            <a:ext cx="6798250" cy="1674470"/>
          </a:xfrm>
        </p:spPr>
        <p:txBody>
          <a:bodyPr rtlCol="0"/>
          <a:lstStyle/>
          <a:p>
            <a:pPr rtl="0"/>
            <a:r>
              <a:rPr lang="ru-RU" sz="4800" dirty="0"/>
              <a:t>Разделитель разделов, вариант 1</a:t>
            </a: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-RU"/>
              <a:t>Lorem ipsum dolor sit amet, consectetur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Беговая дорожка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286990" y="4265912"/>
            <a:ext cx="6798250" cy="1674470"/>
          </a:xfrm>
        </p:spPr>
        <p:txBody>
          <a:bodyPr rtlCol="0"/>
          <a:lstStyle/>
          <a:p>
            <a:pPr rtl="0"/>
            <a:r>
              <a:rPr lang="ru-RU" sz="4800" dirty="0"/>
              <a:t>Разделитель разделов, вариант 2</a:t>
            </a: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-RU"/>
              <a:t>Lorem ipsum dolor sit amet, consectetur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Аннотация: многоугольник в архитектуре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 rtlCol="0"/>
          <a:lstStyle/>
          <a:p>
            <a:pPr rtl="0"/>
            <a:r>
              <a:rPr lang="ru-RU"/>
              <a:t>О нас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 rtlCol="0"/>
          <a:lstStyle/>
          <a:p>
            <a:pPr rtl="0"/>
            <a:r>
              <a:rPr lang="ru-RU"/>
              <a:t>Lorem ipsum dolor sit amet, consectetur adipiscing elit. Etiam aliquet eu mi quis lacinia. Ut fermentum a magna ut.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 rtlCol="0"/>
          <a:lstStyle/>
          <a:p>
            <a:pPr marL="0" indent="0" rtl="0">
              <a:buNone/>
            </a:pPr>
            <a:r>
              <a:rPr lang="ru-RU" sz="2800"/>
              <a:t>Lorem ipsum dolor sit amet, consectetur adipiscing elit. </a:t>
            </a:r>
          </a:p>
          <a:p>
            <a:pPr rtl="0"/>
            <a:r>
              <a:rPr lang="ru-RU"/>
              <a:t>Ut fermentum a magna ut eleifend. </a:t>
            </a:r>
          </a:p>
          <a:p>
            <a:pPr rtl="0"/>
            <a:r>
              <a:rPr lang="ru-RU"/>
              <a:t>Integer convallis suscipit ante eu varius. </a:t>
            </a:r>
          </a:p>
          <a:p>
            <a:pPr rtl="0"/>
            <a:r>
              <a:rPr lang="ru-RU"/>
              <a:t>Morbi a purus dolor. 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Наши обязательства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ru-RU" sz="3200"/>
              <a:t>Lorem ipsum dolor sit amet. </a:t>
            </a:r>
          </a:p>
          <a:p>
            <a:pPr rtl="0"/>
            <a:r>
              <a:rPr lang="ru-RU"/>
              <a:t>Ut fermentum a magna ut eleifend. Integer convallis suscipit ante eu varius. </a:t>
            </a:r>
          </a:p>
          <a:p>
            <a:pPr rtl="0"/>
            <a:r>
              <a:rPr lang="ru-RU"/>
              <a:t>Suspendisse sit amet ipsum finibus justo viverra blandit. </a:t>
            </a:r>
          </a:p>
          <a:p>
            <a:pPr rtl="0"/>
            <a:r>
              <a:rPr lang="ru-RU"/>
              <a:t>Ut congue quis tortor eget sodales. </a:t>
            </a:r>
          </a:p>
          <a:p>
            <a:pPr rtl="0"/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5</a:t>
            </a:fld>
            <a:endParaRPr lang="ru-RU"/>
          </a:p>
        </p:txBody>
      </p:sp>
      <p:pic>
        <p:nvPicPr>
          <p:cNvPr id="9" name="Рисунок 8" descr="Три человека в лодке, вид сверху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Сравнение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ru-RU"/>
              <a:t>Lorem ipsum dolor sit amet, consectetur adipiscing elit. 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 rtlCol="0"/>
          <a:lstStyle/>
          <a:p>
            <a:pPr rtl="0"/>
            <a:r>
              <a:rPr lang="ru-RU"/>
              <a:t>Название компании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 rtlCol="0"/>
          <a:lstStyle/>
          <a:p>
            <a:pPr rtl="0"/>
            <a:r>
              <a:rPr lang="ru-RU"/>
              <a:t>Nulla a erat eget nunc hendrerit ultrices eu nec nulla. Donec viverra leo aliquet, auctor quam id, convallis orci. </a:t>
            </a:r>
          </a:p>
          <a:p>
            <a:pPr rtl="0"/>
            <a:endParaRPr lang="ru-RU"/>
          </a:p>
          <a:p>
            <a:pPr lvl="1" rtl="0"/>
            <a:r>
              <a:rPr lang="ru-RU"/>
              <a:t>Sed in molestie est. Cras ornare turpis at ligula posuere, sit amet accumsan neque lobortis.</a:t>
            </a:r>
          </a:p>
          <a:p>
            <a:pPr lvl="1" rtl="0"/>
            <a:r>
              <a:rPr lang="ru-RU"/>
              <a:t>Maecenas mattis risus ligula, sed ullamcorper nunc efficitur sed. 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 rtlCol="0"/>
          <a:lstStyle/>
          <a:p>
            <a:pPr rtl="0"/>
            <a:r>
              <a:rPr lang="ru-RU"/>
              <a:t>Сервис конкурента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 rtlCol="0"/>
          <a:lstStyle/>
          <a:p>
            <a:pPr rtl="0"/>
            <a:r>
              <a:rPr lang="ru-RU"/>
              <a:t>Praesent venenatis quam tortor, viverra nunc rutrum. </a:t>
            </a:r>
          </a:p>
          <a:p>
            <a:pPr rtl="0"/>
            <a:endParaRPr lang="ru-RU"/>
          </a:p>
          <a:p>
            <a:pPr lvl="1" rtl="0"/>
            <a:r>
              <a:rPr lang="ru-RU"/>
              <a:t>Maecenas malesuada ultricies sapien sit amet pharetra. </a:t>
            </a:r>
          </a:p>
          <a:p>
            <a:pPr lvl="1" rtl="0"/>
            <a:r>
              <a:rPr lang="ru-RU"/>
              <a:t>Nunc tempus, risus sodales sodales hendrerit, arcu dolor commodo libero, a sollicitudin quam nulla quis lectus. In at porta mauris. 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Параметры диаграммы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/>
          <a:p>
            <a:pPr rtl="0"/>
            <a:r>
              <a:rPr lang="ru-RU" noProof="1"/>
              <a:t>Lorem ipsum dolor sit amet, consectetur adipiscing elit. </a:t>
            </a:r>
          </a:p>
        </p:txBody>
      </p:sp>
      <p:graphicFrame>
        <p:nvGraphicFramePr>
          <p:cNvPr id="8" name="Диаграмма 3" title="Gross Revenue Placeholder Chart">
            <a:extLst>
              <a:ext uri="{FF2B5EF4-FFF2-40B4-BE49-F238E27FC236}">
                <a16:creationId xmlns:a16="http://schemas.microsoft.com/office/drawing/2014/main" id="{33BDAC7E-0D53-491E-B560-4B6FBDD745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0837020"/>
              </p:ext>
            </p:extLst>
          </p:nvPr>
        </p:nvGraphicFramePr>
        <p:xfrm>
          <a:off x="433474" y="1513673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Диаграмма 6" title="Диаграмма валового дохода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4440787"/>
              </p:ext>
            </p:extLst>
          </p:nvPr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ru-RU" noProof="1" dirty="0" smtClean="0"/>
              <a:pPr/>
              <a:t>7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Таблица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ru-RU"/>
              <a:t>Lorem ipsum dolor sit amet, consectetur adipiscing elit. </a:t>
            </a:r>
          </a:p>
        </p:txBody>
      </p:sp>
      <p:graphicFrame>
        <p:nvGraphicFramePr>
          <p:cNvPr id="4" name="Таблица 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2944973"/>
              </p:ext>
            </p:extLst>
          </p:nvPr>
        </p:nvGraphicFramePr>
        <p:xfrm>
          <a:off x="431801" y="1614845"/>
          <a:ext cx="11328400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765302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 rtl="0"/>
                      <a:endParaRPr lang="ru-RU" noProof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Поставщики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Пользователи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Консультанты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Покупатели рекламы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Валовой доход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Доход компании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ru-RU" sz="16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20ГГ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ru-RU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 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 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ru-RU" sz="16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20ГГ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ru-RU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6 750 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1 013 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ru-RU" sz="16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20ГГ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ru-RU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33 750 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5 063 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ru-RU" sz="16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20ГГ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2 000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ru-RU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135 000 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20 250 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ru-RU" sz="16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20ГГ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50 000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ru-RU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270 000 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6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40 500 ₽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ru-RU"/>
              <a:t>Lorem ipsum dolor sit amet, consectetur adipiscing elit. 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9</a:t>
            </a:fld>
            <a:endParaRPr lang="ru-RU"/>
          </a:p>
        </p:txBody>
      </p:sp>
      <p:sp>
        <p:nvSpPr>
          <p:cNvPr id="8" name="Заголовок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/>
              <a:t>СЛАЙД С ИЗОБРАЖЕНИЕМ</a:t>
            </a:r>
          </a:p>
        </p:txBody>
      </p:sp>
      <p:pic>
        <p:nvPicPr>
          <p:cNvPr id="9" name="Рисунок 8" descr="Беговая дорожка с номерами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72_TF67328976" id="{7A1FA9F3-3353-44CA-A91E-AD8A2642C02E}" vid="{F8C632DE-2BB8-46AF-A8FF-94D1F93D6D30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934E25-8442-49E9-ABDF-3146C4145F3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(минималистичное оформление)</Template>
  <TotalTime>0</TotalTime>
  <Words>411</Words>
  <Application>Microsoft Office PowerPoint</Application>
  <PresentationFormat>Широкоэкранный</PresentationFormat>
  <Paragraphs>112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Corbel</vt:lpstr>
      <vt:lpstr>Times New Roman</vt:lpstr>
      <vt:lpstr>Тема Office</vt:lpstr>
      <vt:lpstr>Титульный слайд презентации</vt:lpstr>
      <vt:lpstr>Разделитель разделов, вариант 1</vt:lpstr>
      <vt:lpstr>Разделитель разделов, вариант 2</vt:lpstr>
      <vt:lpstr>О нас</vt:lpstr>
      <vt:lpstr>Наши обязательства</vt:lpstr>
      <vt:lpstr>Сравнение</vt:lpstr>
      <vt:lpstr>Параметры диаграммы</vt:lpstr>
      <vt:lpstr>Таблица</vt:lpstr>
      <vt:lpstr>СЛАЙД С ИЗОБРАЖЕНИЕМ</vt:lpstr>
      <vt:lpstr>СПАСИБО</vt:lpstr>
      <vt:lpstr>Настройте этот шаблон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Титульный слайд презентации</dc:title>
  <dc:creator>Viktor Orlov</dc:creator>
  <cp:lastModifiedBy>Viktor Orlov</cp:lastModifiedBy>
  <cp:revision>1</cp:revision>
  <dcterms:created xsi:type="dcterms:W3CDTF">2022-10-06T14:21:43Z</dcterms:created>
  <dcterms:modified xsi:type="dcterms:W3CDTF">2022-10-06T14:22:21Z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